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96" d="100"/>
          <a:sy n="96" d="100"/>
        </p:scale>
        <p:origin x="8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B29686-EFD0-4203-964E-748B183760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7E960-31A7-4B38-ADE2-2933DE8582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824E4-703D-44EC-BA2E-34BA6DCD1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9232-5BDD-4ED6-9DA1-A007A4B5CB8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D7954A-4408-4679-834B-6F7D89D8D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BB883E-4495-409E-8CB3-4814211EE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C04DA-45AB-4A3D-8433-5B5F7B97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94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FCED2B-2414-43C4-A10E-6042B0390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65897"/>
            <a:ext cx="10515600" cy="69685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BFC78C-2DBF-4D79-83D0-628937145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82025"/>
            <a:ext cx="10515600" cy="38949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25F3F4-1D55-491A-B31A-247C244D0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9232-5BDD-4ED6-9DA1-A007A4B5CB8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BE8D27-0CD8-4E50-B0AB-1A606DAE4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1E0001-A977-40EC-840F-393007D71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C04DA-45AB-4A3D-8433-5B5F7B97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868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D1197B-EFB6-4AB9-91E7-5F7B945A50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25783C-D5A2-41D8-A6C6-7F906521E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31F0A-3645-4DB8-BCD0-2060FD727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9232-5BDD-4ED6-9DA1-A007A4B5CB8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10DC2-EB5E-4D07-952C-75266B54B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A920BC-B7D4-40DF-AD39-E642ED5561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C04DA-45AB-4A3D-8433-5B5F7B97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875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820CA-11CA-4174-B70F-707D0EBFF4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D09043-7DFE-4667-8DB9-FBD9DAFE7E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1C7DF2-F814-4853-A527-CE3BCB7EAF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D1F198F-9B78-4352-BBBF-6D345E3FD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9232-5BDD-4ED6-9DA1-A007A4B5CB8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D21905-6646-4B8A-935C-6DB5110A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987AB-D87D-400E-8546-C802EAF3D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C04DA-45AB-4A3D-8433-5B5F7B97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686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FE4A6-84BE-46E3-841A-B0E05BCDB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11C94B-77A9-4ECA-8D1C-0046848B55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5EDF21-7C1E-443C-A2F9-7B007A90FD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5733AFE-3259-4B51-9110-A519DB1CDA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1212AA-DBF1-4AEC-8304-B9174211AA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866D0F-CB18-4770-BE7E-2FE9DA9CA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9232-5BDD-4ED6-9DA1-A007A4B5CB8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CF2F6A-E998-4B64-9F55-D5DAF1DCB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2FE60F2-DBB2-4160-81B2-60F890F35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C04DA-45AB-4A3D-8433-5B5F7B97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780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55D10-CF3B-4574-BF9F-1417FCFE5D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0D5955-512D-4E2F-928E-2F6580848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9232-5BDD-4ED6-9DA1-A007A4B5CB8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B4F232-E94C-409A-878F-45AEDCE18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7282265-51F6-4DC9-92DB-DFC5F7E908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C04DA-45AB-4A3D-8433-5B5F7B97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074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396D809-F7F0-4552-A720-CC2D10145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9232-5BDD-4ED6-9DA1-A007A4B5CB8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6C97A74-9FED-4036-ACED-A47D9A5F04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2175E-F691-42EF-8763-2D5B40AC5C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C04DA-45AB-4A3D-8433-5B5F7B97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84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D3ADC-A021-4352-BA36-9AA6F12C9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F98752-E876-4AD8-8B3E-52C62CF907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4BA77D-9106-49E1-9290-D3D68292A5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5BD00D-EF3D-4A54-AF8F-0063DEF8F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9232-5BDD-4ED6-9DA1-A007A4B5CB8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7292A7-9A07-4300-A959-8672FCE24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23160E-9987-4C4B-AE1D-75F13F2380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C04DA-45AB-4A3D-8433-5B5F7B97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1472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7F48C-1757-46DF-ACD1-BD07FAC828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6AF573-DAFB-4054-B9E1-72BAA8A295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7CBA5E-34D8-4935-A83E-F9953F7230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CBAC77-12D7-484B-9C84-3AB5C0C4E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9232-5BDD-4ED6-9DA1-A007A4B5CB8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F9FA6C9-AF5B-4221-879B-4D46CF3490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5742D-2531-4ED2-BAB6-931CE19C70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C04DA-45AB-4A3D-8433-5B5F7B97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587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CEEBE3-5504-4E0D-98D1-11AADB11C9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B1CCB5-59A6-40F7-B07C-AF74F03E22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30CB9A-DF60-448A-8782-C2A3FF0B2B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9232-5BDD-4ED6-9DA1-A007A4B5CB8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80B7B-DC4E-4BCE-A529-55FDF99620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204FC7-4D52-46DD-BA94-166A4BB98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C04DA-45AB-4A3D-8433-5B5F7B97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32069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55A950-715D-4D84-9641-311CE7519D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FD32399-9019-44F1-9045-B3C2C6A8DC8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1BBC38-EFD4-4E07-B801-0980261A1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B9232-5BDD-4ED6-9DA1-A007A4B5CB8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47F0B-BAE9-47CA-8CF5-F1E55FA7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35B3D8-5B06-4046-B623-C5ADE3F9B5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0C04DA-45AB-4A3D-8433-5B5F7B97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988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D70828-B408-43D3-8B38-6267C27381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20A28A-FB95-431D-9561-C361CF0A8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05CD92-4B12-48D6-9EA3-E4743B3D3C5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B9232-5BDD-4ED6-9DA1-A007A4B5CB8F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D2A462-9136-419A-92DC-205A38B1BE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8EAF1-2AC8-4062-B76E-2E9B93F91E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0C04DA-45AB-4A3D-8433-5B5F7B97D3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887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3044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DCD0B-6E31-485E-81A1-E0358427E6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B6FE9-6AFD-4505-A0F4-D66ADEE87B1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78735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Angel Marie</dc:creator>
  <cp:lastModifiedBy>Angel Marie</cp:lastModifiedBy>
  <cp:revision>4</cp:revision>
  <dcterms:created xsi:type="dcterms:W3CDTF">2026-08-06T10:33:30Z</dcterms:created>
  <dcterms:modified xsi:type="dcterms:W3CDTF">2026-10-26T10:03:16Z</dcterms:modified>
</cp:coreProperties>
</file>